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Play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gjG5jYK/G6opk4mBH8r1w/OuZ6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Time ( A100 Minutes)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v1</c:v>
                </c:pt>
                <c:pt idx="1">
                  <c:v>v2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600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47-4D1C-8D0E-BB6CBB726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3441168"/>
        <c:axId val="2033443568"/>
      </c:barChart>
      <c:catAx>
        <c:axId val="203344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2033443568"/>
        <c:crosses val="autoZero"/>
        <c:auto val="1"/>
        <c:lblAlgn val="ctr"/>
        <c:lblOffset val="100"/>
        <c:noMultiLvlLbl val="0"/>
      </c:catAx>
      <c:valAx>
        <c:axId val="203344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203344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65ce0e87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65ce0e87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e65ce0e87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66769878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6676987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e6676987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66769878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66769878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e66769878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66769878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66769878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e66769878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66769878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66769878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e667698786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65ce0e87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65ce0e87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e65ce0e87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x.com/Parskatt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DeDoDe v2: Analyzing and Improving the DeDoDe Keypoint Detector</a:t>
            </a:r>
            <a:endParaRPr i="1" sz="1800">
              <a:solidFill>
                <a:srgbClr val="A5A5A5"/>
              </a:solidFill>
            </a:endParaRPr>
          </a:p>
        </p:txBody>
      </p:sp>
      <p:sp>
        <p:nvSpPr>
          <p:cNvPr id="89" name="Google Shape;89;p1"/>
          <p:cNvSpPr txBox="1"/>
          <p:nvPr>
            <p:ph idx="1" type="body"/>
          </p:nvPr>
        </p:nvSpPr>
        <p:spPr>
          <a:xfrm>
            <a:off x="0" y="4618738"/>
            <a:ext cx="4338235" cy="782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/>
              <a:t>Johan Edstedt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000"/>
              <a:t>CVL, Linköping University</a:t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587" y="2173675"/>
            <a:ext cx="3029593" cy="2358125"/>
          </a:xfrm>
          <a:custGeom>
            <a:rect b="b" l="l" r="r" t="t"/>
            <a:pathLst>
              <a:path extrusionOk="0" h="2291970" w="2944601">
                <a:moveTo>
                  <a:pt x="-493" y="32"/>
                </a:moveTo>
                <a:lnTo>
                  <a:pt x="2944109" y="32"/>
                </a:lnTo>
                <a:lnTo>
                  <a:pt x="2944109" y="2292003"/>
                </a:lnTo>
                <a:lnTo>
                  <a:pt x="-493" y="229200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3349" y="2125232"/>
            <a:ext cx="2405302" cy="2406568"/>
          </a:xfrm>
          <a:custGeom>
            <a:rect b="b" l="l" r="r" t="t"/>
            <a:pathLst>
              <a:path extrusionOk="0" h="2406568" w="2405302">
                <a:moveTo>
                  <a:pt x="388" y="28"/>
                </a:moveTo>
                <a:lnTo>
                  <a:pt x="2405692" y="28"/>
                </a:lnTo>
                <a:lnTo>
                  <a:pt x="2405692" y="2406597"/>
                </a:lnTo>
                <a:lnTo>
                  <a:pt x="390" y="240659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3923510" y="4575269"/>
            <a:ext cx="4338235" cy="782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Georg Bökman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Chalmers University of Technology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033549" y="4628872"/>
            <a:ext cx="4338235" cy="782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Zhenjun Zhao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Chinese University of Hong Kong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Texas A&amp;M University</a:t>
            </a:r>
            <a:endParaRPr/>
          </a:p>
        </p:txBody>
      </p:sp>
      <p:pic>
        <p:nvPicPr>
          <p:cNvPr descr="A person with short black hair wearing a red and white striped shirt&#10;&#10;Description automatically generated"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3424" y="1780500"/>
            <a:ext cx="2716866" cy="27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The Bad News &amp; Some Hope</a:t>
            </a:r>
            <a:endParaRPr/>
          </a:p>
        </p:txBody>
      </p:sp>
      <p:sp>
        <p:nvSpPr>
          <p:cNvPr id="159" name="Google Shape;15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Probably repeatability is not such</a:t>
            </a:r>
            <a:br>
              <a:rPr lang="en-GB"/>
            </a:br>
            <a:r>
              <a:rPr lang="en-GB"/>
              <a:t>a good metric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Needs to be pose, with a good RANSAC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Some work in this direction already exists</a:t>
            </a:r>
            <a:br>
              <a:rPr lang="en-GB"/>
            </a:br>
            <a:r>
              <a:rPr lang="en-GB"/>
              <a:t>please try it for detectors!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994" y="1671094"/>
            <a:ext cx="4541806" cy="36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Final Slide</a:t>
            </a:r>
            <a:endParaRPr/>
          </a:p>
        </p:txBody>
      </p:sp>
      <p:sp>
        <p:nvSpPr>
          <p:cNvPr id="166" name="Google Shape;166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Weights are in github.com/parskatt/dedode,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or you can use kornia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Also heard it was useful for one of the imc24 teams, happy to hear it ☺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If you want to get in touch, dm me @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twitter.com/Parskatt</a:t>
            </a:r>
            <a:r>
              <a:rPr lang="en-GB"/>
              <a:t>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Or open an issue and complain about my code, or other stuff I messed up</a:t>
            </a:r>
            <a:endParaRPr/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582" y="2928937"/>
            <a:ext cx="8268267" cy="1631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Final Slide (copy)</a:t>
            </a:r>
            <a:endParaRPr/>
          </a:p>
        </p:txBody>
      </p:sp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Check out the poster for RoMa!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And the Oral+Poster for Steerers!</a:t>
            </a:r>
            <a:endParaRPr/>
          </a:p>
        </p:txBody>
      </p:sp>
      <p:pic>
        <p:nvPicPr>
          <p:cNvPr id="174" name="Google Shape;1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1780" y="1825625"/>
            <a:ext cx="5341478" cy="31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4140" y="2262161"/>
            <a:ext cx="5570220" cy="47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4140" y="3851406"/>
            <a:ext cx="5700605" cy="53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4140" y="4599129"/>
            <a:ext cx="5454864" cy="75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5781" y="5396099"/>
            <a:ext cx="4391638" cy="66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73058" y="2816907"/>
            <a:ext cx="3315163" cy="600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80" name="Google Shape;180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46720" y="210666"/>
            <a:ext cx="2019608" cy="1614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65ce0e87a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Slide (copy 2)</a:t>
            </a:r>
            <a:endParaRPr/>
          </a:p>
        </p:txBody>
      </p:sp>
      <p:sp>
        <p:nvSpPr>
          <p:cNvPr id="187" name="Google Shape;187;g2e65ce0e87a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A keypoint detector detects. 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667698786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Slide (copy 2)</a:t>
            </a:r>
            <a:endParaRPr/>
          </a:p>
        </p:txBody>
      </p:sp>
      <p:sp>
        <p:nvSpPr>
          <p:cNvPr id="194" name="Google Shape;194;g2e66769878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A keypoint detector detects. </a:t>
            </a:r>
            <a:br>
              <a:rPr lang="en-GB"/>
            </a:br>
            <a:r>
              <a:rPr lang="en-GB"/>
              <a:t>The points that it detects are called detections.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667698786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Slide (copy 2)</a:t>
            </a:r>
            <a:endParaRPr/>
          </a:p>
        </p:txBody>
      </p:sp>
      <p:sp>
        <p:nvSpPr>
          <p:cNvPr id="201" name="Google Shape;201;g2e667698786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A keypoint detector detects. </a:t>
            </a:r>
            <a:br>
              <a:rPr lang="en-GB"/>
            </a:br>
            <a:r>
              <a:rPr lang="en-GB"/>
              <a:t>The points that it detects are called detections.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A keypoint descriptor describes.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667698786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Slide (copy 2)</a:t>
            </a:r>
            <a:endParaRPr/>
          </a:p>
        </p:txBody>
      </p:sp>
      <p:sp>
        <p:nvSpPr>
          <p:cNvPr id="208" name="Google Shape;208;g2e667698786_0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A keypoint detector detects. </a:t>
            </a:r>
            <a:br>
              <a:rPr lang="en-GB"/>
            </a:br>
            <a:r>
              <a:rPr lang="en-GB"/>
              <a:t>The points that it detects are called detections.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A keypoint descriptor describes.</a:t>
            </a:r>
            <a:br>
              <a:rPr lang="en-GB"/>
            </a:br>
            <a:r>
              <a:rPr lang="en-GB"/>
              <a:t>The points that it describes are called descriptions.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667698786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Slide (copy 2)</a:t>
            </a:r>
            <a:endParaRPr/>
          </a:p>
        </p:txBody>
      </p:sp>
      <p:sp>
        <p:nvSpPr>
          <p:cNvPr id="215" name="Google Shape;215;g2e667698786_0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A keypoint detector detects. </a:t>
            </a:r>
            <a:br>
              <a:rPr lang="en-GB"/>
            </a:br>
            <a:r>
              <a:rPr lang="en-GB"/>
              <a:t>The points that it detects are called detections.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A keypoint descriptor describes.</a:t>
            </a:r>
            <a:br>
              <a:rPr lang="en-GB"/>
            </a:br>
            <a:r>
              <a:rPr lang="en-GB"/>
              <a:t>The points that it describes are called descriptions.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/>
              <a:t>Note that people sometimes misspell these as “descriptors”.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65ce0e87a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Slide (copy 3) (final)</a:t>
            </a:r>
            <a:endParaRPr/>
          </a:p>
        </p:txBody>
      </p:sp>
      <p:sp>
        <p:nvSpPr>
          <p:cNvPr id="222" name="Google Shape;222;g2e65ce0e87a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Will be working on matching again this autumn, looking for group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/>
              <a:t>Let me know if you’re interested in collaborating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Background: 30 Second Intro to DeDoDe v1</a:t>
            </a:r>
            <a:endParaRPr/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DeDoDe v1 is a keypoint detector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It’s partially trained to detect SIFT detections that survive SfM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I.e. 2D detections that are connected to a 3D track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This is called the “detection prior”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It’s also trained to maximize self-consistency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Done by cross-entropy between single-view logits, and top-k 2-view logits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It’s regularized to spread the detections uniformly over MVS depth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The Good News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949722" y="1357407"/>
            <a:ext cx="9936956" cy="48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v1                          🡪                         v2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6329032" y="2481322"/>
            <a:ext cx="1860566" cy="48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559" y="1838594"/>
            <a:ext cx="8406109" cy="4887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The Good News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We made some improvements to DeDoDe: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Quantitively:</a:t>
            </a: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908" y="3011837"/>
            <a:ext cx="4855742" cy="3655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231" y="3429000"/>
            <a:ext cx="3869092" cy="26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2633496" y="2593608"/>
            <a:ext cx="1860566" cy="48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Mega1500</a:t>
            </a:r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8040494" y="3053469"/>
            <a:ext cx="1860566" cy="48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IMC22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What’s Different?</a:t>
            </a:r>
            <a:endParaRPr/>
          </a:p>
        </p:txBody>
      </p:sp>
      <p:sp>
        <p:nvSpPr>
          <p:cNvPr id="124" name="Google Shape;124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Significantly shorter training time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Prevents overfitting to objective</a:t>
            </a:r>
            <a:endParaRPr/>
          </a:p>
        </p:txBody>
      </p:sp>
      <p:graphicFrame>
        <p:nvGraphicFramePr>
          <p:cNvPr id="125" name="Google Shape;125;p5"/>
          <p:cNvGraphicFramePr/>
          <p:nvPr/>
        </p:nvGraphicFramePr>
        <p:xfrm>
          <a:off x="6354188" y="1690688"/>
          <a:ext cx="5422201" cy="4053300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172" y="3034602"/>
            <a:ext cx="4541806" cy="36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DISK VS DeDoDe v1 VS DeDoDe v2</a:t>
            </a:r>
            <a:endParaRPr/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784860" y="1398905"/>
            <a:ext cx="3195320" cy="2385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DISK not repeatable, but well distributed</a:t>
            </a:r>
            <a:endParaRPr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1440" y="2745655"/>
            <a:ext cx="12374880" cy="411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732020" y="1443672"/>
            <a:ext cx="3195320" cy="2385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DDD v1 repeatable, not well distributed  </a:t>
            </a:r>
            <a:endParaRPr b="0" i="0" sz="2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8926830" y="1477327"/>
            <a:ext cx="3195320" cy="2385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DDD v2 repeatable, ~well distributed  </a:t>
            </a:r>
            <a:endParaRPr b="0" i="0" sz="28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What’s Different?</a:t>
            </a:r>
            <a:endParaRPr/>
          </a:p>
        </p:txBody>
      </p:sp>
      <p:sp>
        <p:nvSpPr>
          <p:cNvPr id="141" name="Google Shape;14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GB"/>
              <a:t>Traintime</a:t>
            </a:r>
            <a:r>
              <a:rPr lang="en-GB"/>
              <a:t> NMS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NMS on targets during training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Not during inference (still degrades performance)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Similar things of course exist in previous work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See e.g. peakiness loss in R2D2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What’s Different?</a:t>
            </a:r>
            <a:endParaRPr/>
          </a:p>
        </p:txBody>
      </p:sp>
      <p:sp>
        <p:nvSpPr>
          <p:cNvPr id="147" name="Google Shape;14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Minor improvements: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Big Rotation Aug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Already in Steerers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Helps with SO2 invariance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Top-k per image instead of per-batch during training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Actually this is what is described in v1, but code doesn’t do it…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/>
              <a:t>Prevents net from ignoring difficult images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GB"/>
              <a:t>What didn’t help?</a:t>
            </a:r>
            <a:endParaRPr/>
          </a:p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A bunch of things we tried with no effect: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Post-hoc diversity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I.e. trying to modify logits to give better spread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Modifying the “detection prior”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e.g. the weight (incl. annealing it over training), the standard dev,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Modifying the k in top-k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Changing the regularizer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E.g. to completely uniform, or removing it, or changing the loss weight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Learning rate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10^-4 confirmed best learning rate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Resolution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Investigated lower,higher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Also investigated if aspect ratio matters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Spoiler: It doesn’t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NMS during inference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Still doesn’t help us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Might not be good in general for “SIFT”y detectors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2024-02-19T09:07:32Z</dcterms:created>
  <dc:creator>Johan Edstedt</dc:creator>
</cp:coreProperties>
</file>